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7" r:id="rId8"/>
    <p:sldId id="316" r:id="rId9"/>
    <p:sldId id="299" r:id="rId10"/>
    <p:sldId id="296" r:id="rId11"/>
    <p:sldId id="297" r:id="rId12"/>
    <p:sldId id="301" r:id="rId13"/>
    <p:sldId id="307" r:id="rId14"/>
    <p:sldId id="333" r:id="rId15"/>
    <p:sldId id="318" r:id="rId16"/>
    <p:sldId id="336" r:id="rId17"/>
    <p:sldId id="313" r:id="rId18"/>
    <p:sldId id="314" r:id="rId19"/>
    <p:sldId id="315" r:id="rId20"/>
    <p:sldId id="340" r:id="rId21"/>
    <p:sldId id="306" r:id="rId22"/>
    <p:sldId id="324" r:id="rId23"/>
    <p:sldId id="325" r:id="rId24"/>
    <p:sldId id="326" r:id="rId25"/>
    <p:sldId id="338" r:id="rId26"/>
    <p:sldId id="339" r:id="rId27"/>
    <p:sldId id="309" r:id="rId28"/>
    <p:sldId id="280" r:id="rId29"/>
    <p:sldId id="285" r:id="rId30"/>
    <p:sldId id="310" r:id="rId31"/>
    <p:sldId id="311" r:id="rId32"/>
    <p:sldId id="337"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5" autoAdjust="0"/>
    <p:restoredTop sz="78894" autoAdjust="0"/>
  </p:normalViewPr>
  <p:slideViewPr>
    <p:cSldViewPr snapToGrid="0">
      <p:cViewPr varScale="1">
        <p:scale>
          <a:sx n="167" d="100"/>
          <a:sy n="167" d="100"/>
        </p:scale>
        <p:origin x="2736" y="168"/>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Professional</a:t>
            </a:r>
            <a:r>
              <a:rPr lang="en-US" baseline="0" dirty="0"/>
              <a:t> Movers vs. DYI Moving: </a:t>
            </a:r>
          </a:p>
          <a:p>
            <a:pPr>
              <a:defRPr/>
            </a:pPr>
            <a:r>
              <a:rPr lang="en-US" baseline="0" dirty="0"/>
              <a:t>Short Distance</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Professional Movers vs. DYI Moving: Long Distance</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24</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26</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uhaul.com/" TargetMode="Externa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svg"/><Relationship Id="rId3" Type="http://schemas.openxmlformats.org/officeDocument/2006/relationships/image" Target="../media/image22.pn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2" Type="http://schemas.openxmlformats.org/officeDocument/2006/relationships/notesSlide" Target="../notesSlides/notesSlide17.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svg"/><Relationship Id="rId27"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1.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2.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10/7/20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a:solidFill>
                  <a:srgbClr val="6DD1A1"/>
                </a:solidFill>
              </a:rPr>
              <a:t>Figuring out what to rent is hard!</a:t>
            </a:r>
            <a:endParaRPr lang="en-US" sz="3200" dirty="0">
              <a:solidFill>
                <a:srgbClr val="6DD1A1"/>
              </a:solidFill>
            </a:endParaRP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a:solidFill>
                  <a:srgbClr val="6DD1A1"/>
                </a:solidFill>
              </a:rPr>
              <a:t>Accurately</a:t>
            </a:r>
            <a:r>
              <a:rPr lang="en-US">
                <a:solidFill>
                  <a:srgbClr val="6DD1A1"/>
                </a:solidFill>
              </a:rPr>
              <a:t> determining</a:t>
            </a:r>
          </a:p>
          <a:p>
            <a:pPr lvl="1"/>
            <a:r>
              <a:rPr lang="en-US">
                <a:solidFill>
                  <a:srgbClr val="6DD1A1"/>
                </a:solidFill>
              </a:rPr>
              <a:t>How big of a truck to get</a:t>
            </a:r>
          </a:p>
          <a:p>
            <a:pPr lvl="1"/>
            <a:r>
              <a:rPr lang="en-US">
                <a:solidFill>
                  <a:srgbClr val="6DD1A1"/>
                </a:solidFill>
              </a:rPr>
              <a:t>How many trips a move will take </a:t>
            </a:r>
            <a:br>
              <a:rPr lang="en-US">
                <a:solidFill>
                  <a:srgbClr val="6DD1A1"/>
                </a:solidFill>
              </a:rPr>
            </a:br>
            <a:r>
              <a:rPr lang="en-US">
                <a:solidFill>
                  <a:srgbClr val="6DD1A1"/>
                </a:solidFill>
              </a:rPr>
              <a:t>…is difficult. </a:t>
            </a:r>
          </a:p>
          <a:p>
            <a:r>
              <a:rPr lang="en-US">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12" name="Picture 11" descr="A truck is parked in front of a building&#10;&#10;Description automatically generated">
            <a:extLst>
              <a:ext uri="{FF2B5EF4-FFF2-40B4-BE49-F238E27FC236}">
                <a16:creationId xmlns:a16="http://schemas.microsoft.com/office/drawing/2014/main" id="{080F894A-00AA-B342-81C9-DE236739E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35" y="2362986"/>
            <a:ext cx="6144325" cy="2117574"/>
          </a:xfrm>
          <a:prstGeom prst="rect">
            <a:avLst/>
          </a:prstGeom>
        </p:spPr>
      </p:pic>
      <p:sp>
        <p:nvSpPr>
          <p:cNvPr id="15" name="TextBox 14">
            <a:extLst>
              <a:ext uri="{FF2B5EF4-FFF2-40B4-BE49-F238E27FC236}">
                <a16:creationId xmlns:a16="http://schemas.microsoft.com/office/drawing/2014/main" id="{9F0BF494-3EFD-BA43-8D51-8B5FB18EA080}"/>
              </a:ext>
            </a:extLst>
          </p:cNvPr>
          <p:cNvSpPr txBox="1"/>
          <p:nvPr/>
        </p:nvSpPr>
        <p:spPr>
          <a:xfrm>
            <a:off x="5748746" y="4645920"/>
            <a:ext cx="5723708" cy="238035"/>
          </a:xfrm>
          <a:prstGeom prst="rect">
            <a:avLst/>
          </a:prstGeom>
          <a:noFill/>
        </p:spPr>
        <p:txBody>
          <a:bodyPr wrap="square" rtlCol="0">
            <a:spAutoFit/>
          </a:bodyPr>
          <a:lstStyle/>
          <a:p>
            <a:r>
              <a:rPr lang="en-US" sz="900" dirty="0">
                <a:hlinkClick r:id="rId5"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76063" y="0"/>
            <a:ext cx="5239873" cy="6169340"/>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err="1"/>
              <a:t>Load.In</a:t>
            </a:r>
            <a:r>
              <a:rPr lang="en-US" sz="3200" dirty="0"/>
              <a:t> gives your move a game plan</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13</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14</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3009" y="836414"/>
            <a:ext cx="7859191" cy="5412749"/>
          </a:xfrm>
          <a:prstGeom prst="rect">
            <a:avLst/>
          </a:prstGeom>
        </p:spPr>
      </p:pic>
      <p:sp>
        <p:nvSpPr>
          <p:cNvPr id="5" name="Rectangle 4">
            <a:extLst>
              <a:ext uri="{FF2B5EF4-FFF2-40B4-BE49-F238E27FC236}">
                <a16:creationId xmlns:a16="http://schemas.microsoft.com/office/drawing/2014/main" id="{3674602E-3887-1B4D-BE40-55E969238A77}"/>
              </a:ext>
            </a:extLst>
          </p:cNvPr>
          <p:cNvSpPr/>
          <p:nvPr/>
        </p:nvSpPr>
        <p:spPr>
          <a:xfrm>
            <a:off x="193902" y="220270"/>
            <a:ext cx="5317481" cy="584775"/>
          </a:xfrm>
          <a:prstGeom prst="rect">
            <a:avLst/>
          </a:prstGeom>
        </p:spPr>
        <p:txBody>
          <a:bodyPr wrap="none">
            <a:spAutoFit/>
          </a:bodyPr>
          <a:lstStyle/>
          <a:p>
            <a:r>
              <a:rPr lang="en-US" sz="3200" dirty="0"/>
              <a:t>How will the solution help?</a:t>
            </a:r>
          </a:p>
        </p:txBody>
      </p:sp>
    </p:spTree>
    <p:extLst>
      <p:ext uri="{BB962C8B-B14F-4D97-AF65-F5344CB8AC3E}">
        <p14:creationId xmlns:p14="http://schemas.microsoft.com/office/powerpoint/2010/main" val="295076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68385" y="517071"/>
            <a:ext cx="6180910" cy="5364049"/>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19</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7" name="Picture 6" descr="Graphical user interface&#10;&#10;Description automatically generated">
            <a:extLst>
              <a:ext uri="{FF2B5EF4-FFF2-40B4-BE49-F238E27FC236}">
                <a16:creationId xmlns:a16="http://schemas.microsoft.com/office/drawing/2014/main" id="{42A98EBD-D986-4EE7-8A50-36D200621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87" y="1185862"/>
            <a:ext cx="10106025" cy="4486275"/>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21</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2039020"/>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p:txBody>
      </p:sp>
    </p:spTree>
    <p:extLst>
      <p:ext uri="{BB962C8B-B14F-4D97-AF65-F5344CB8AC3E}">
        <p14:creationId xmlns:p14="http://schemas.microsoft.com/office/powerpoint/2010/main" val="249736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467357654"/>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T-2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26</a:t>
            </a:fld>
            <a:endParaRPr lang="en-US"/>
          </a:p>
        </p:txBody>
      </p:sp>
      <p:pic>
        <p:nvPicPr>
          <p:cNvPr id="6" name="Picture 5">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8600" y="381363"/>
            <a:ext cx="7907382"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27</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28</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lnSpcReduction="10000"/>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Risk and Mitigation: 25-26</a:t>
            </a:r>
          </a:p>
          <a:p>
            <a:r>
              <a:rPr lang="en-US" dirty="0"/>
              <a:t>Competition: 27</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10/7/20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10/7/20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10/7/20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10/7/20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9" name="Content Placeholder 8">
            <a:extLst>
              <a:ext uri="{FF2B5EF4-FFF2-40B4-BE49-F238E27FC236}">
                <a16:creationId xmlns:a16="http://schemas.microsoft.com/office/drawing/2014/main" id="{D97CD65E-F202-7946-A71B-2120A9432ED9}"/>
              </a:ext>
            </a:extLst>
          </p:cNvPr>
          <p:cNvSpPr>
            <a:spLocks noGrp="1"/>
          </p:cNvSpPr>
          <p:nvPr>
            <p:ph idx="1"/>
          </p:nvPr>
        </p:nvSpPr>
        <p:spPr>
          <a:xfrm>
            <a:off x="838200" y="1825625"/>
            <a:ext cx="5041900" cy="4351338"/>
          </a:xfrm>
        </p:spPr>
        <p:txBody>
          <a:bodyPr/>
          <a:lstStyle/>
          <a:p>
            <a:pPr marL="0" indent="0">
              <a:buNone/>
            </a:pPr>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6</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2039695053"/>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3220994265"/>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7</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Loading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loading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8</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9</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2212</TotalTime>
  <Words>2132</Words>
  <Application>Microsoft Macintosh PowerPoint</Application>
  <PresentationFormat>Widescreen</PresentationFormat>
  <Paragraphs>384</Paragraphs>
  <Slides>36</Slides>
  <Notes>30</Notes>
  <HiddenSlides>9</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Professional Movers Are Costly</vt:lpstr>
      <vt:lpstr>PowerPoint Presentation</vt:lpstr>
      <vt:lpstr>Loading can be a major issue</vt:lpstr>
      <vt:lpstr>Major Truck Loading Considerations </vt:lpstr>
      <vt:lpstr>Figuring out what to rent is hard!</vt:lpstr>
      <vt:lpstr>Current Process</vt:lpstr>
      <vt:lpstr>PowerPoint Presentation</vt:lpstr>
      <vt:lpstr>Load.In gives your move a game plan</vt:lpstr>
      <vt:lpstr>PowerPoint Presentation</vt:lpstr>
      <vt:lpstr>PowerPoint Presentation</vt:lpstr>
      <vt:lpstr>PowerPoint Presentation</vt:lpstr>
      <vt:lpstr>PowerPoint Presentation</vt:lpstr>
      <vt:lpstr>PowerPoint Presentation</vt:lpstr>
      <vt:lpstr>Feedback Loop</vt:lpstr>
      <vt:lpstr>Major Functional Components</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lpstr>PowerPoint Presentation</vt:lpstr>
      <vt:lpstr>PowerPoint Presentation</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Perdue, Lance</cp:lastModifiedBy>
  <cp:revision>161</cp:revision>
  <dcterms:created xsi:type="dcterms:W3CDTF">2020-09-10T01:29:18Z</dcterms:created>
  <dcterms:modified xsi:type="dcterms:W3CDTF">2020-10-08T02:27:11Z</dcterms:modified>
</cp:coreProperties>
</file>